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61" r:id="rId5"/>
    <p:sldId id="259" r:id="rId6"/>
    <p:sldId id="260" r:id="rId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54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2022/6/20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2022/6/20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2022/6/20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2022/6/20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2022/6/20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2022/6/20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2022/6/20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2022/6/20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2022/6/20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2022/6/20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2022/6/20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2022/6/20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zh-CN" altLang="en-US" sz="2400" b="1" dirty="0" smtClean="0"/>
              <a:t>产品介绍（不得多于一张</a:t>
            </a:r>
            <a:r>
              <a:rPr lang="en-US" altLang="zh-CN" sz="2400" b="1" dirty="0" smtClean="0"/>
              <a:t>PPT</a:t>
            </a:r>
            <a:r>
              <a:rPr lang="zh-CN" altLang="en-US" sz="2400" b="1" dirty="0"/>
              <a:t>！</a:t>
            </a:r>
            <a:r>
              <a:rPr lang="zh-CN" altLang="en-US" sz="2400" b="1" dirty="0" smtClean="0"/>
              <a:t>）</a:t>
            </a:r>
            <a:endParaRPr lang="zh-CN" altLang="en-US" sz="24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7164" y="1542474"/>
            <a:ext cx="8289636" cy="4583690"/>
          </a:xfrm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48036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5780427"/>
              </p:ext>
            </p:extLst>
          </p:nvPr>
        </p:nvGraphicFramePr>
        <p:xfrm>
          <a:off x="107504" y="404664"/>
          <a:ext cx="8928992" cy="41044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173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68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92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01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577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6176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126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31309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920229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b="1" u="none" strike="noStrike" dirty="0">
                          <a:effectLst/>
                        </a:rPr>
                        <a:t>*项目编号</a:t>
                      </a:r>
                      <a:endParaRPr lang="zh-CN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7735" marR="7735" marT="77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1" u="none" strike="noStrike" dirty="0">
                          <a:effectLst/>
                        </a:rPr>
                        <a:t>*品名</a:t>
                      </a:r>
                      <a:endParaRPr lang="zh-CN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7735" marR="7735" marT="77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1" u="none" strike="noStrike" dirty="0">
                          <a:effectLst/>
                        </a:rPr>
                        <a:t>*品牌</a:t>
                      </a:r>
                      <a:endParaRPr lang="zh-CN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7735" marR="7735" marT="77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1" u="none" strike="noStrike" dirty="0">
                          <a:effectLst/>
                        </a:rPr>
                        <a:t>*型号</a:t>
                      </a:r>
                      <a:endParaRPr lang="zh-CN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7735" marR="7735" marT="77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1" u="none" strike="noStrike" dirty="0" smtClean="0">
                          <a:effectLst/>
                        </a:rPr>
                        <a:t>*代理商</a:t>
                      </a:r>
                      <a:endParaRPr lang="zh-CN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7735" marR="7735" marT="77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1" u="none" strike="noStrike" dirty="0" smtClean="0">
                          <a:effectLst/>
                        </a:rPr>
                        <a:t>*较同类</a:t>
                      </a:r>
                      <a:r>
                        <a:rPr lang="zh-CN" altLang="en-US" sz="1200" b="1" u="none" strike="noStrike" dirty="0">
                          <a:effectLst/>
                        </a:rPr>
                        <a:t>产品优势</a:t>
                      </a:r>
                      <a:endParaRPr lang="zh-CN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7735" marR="7735" marT="77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1" u="none" strike="noStrike">
                          <a:effectLst/>
                        </a:rPr>
                        <a:t>*保修</a:t>
                      </a:r>
                      <a:endParaRPr lang="zh-CN" altLang="en-US" sz="1200" b="1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7735" marR="7735" marT="77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1" u="none" strike="noStrike" dirty="0">
                          <a:effectLst/>
                        </a:rPr>
                        <a:t>*三甲医院使用情况</a:t>
                      </a:r>
                      <a:endParaRPr lang="zh-CN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7735" marR="7735" marT="77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1" u="none" strike="noStrike" dirty="0" smtClean="0">
                          <a:effectLst/>
                        </a:rPr>
                        <a:t>*</a:t>
                      </a:r>
                      <a:r>
                        <a:rPr lang="zh-CN" alt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宋体"/>
                        </a:rPr>
                        <a:t>报价</a:t>
                      </a:r>
                      <a:endParaRPr lang="zh-CN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7735" marR="7735" marT="773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84227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u="none" strike="noStrike" dirty="0" smtClean="0">
                          <a:effectLst/>
                        </a:rPr>
                        <a:t>（公开</a:t>
                      </a:r>
                      <a:r>
                        <a:rPr lang="zh-CN" altLang="en-US" sz="900" b="0" u="none" strike="noStrike" dirty="0">
                          <a:effectLst/>
                        </a:rPr>
                        <a:t>文件中的项目</a:t>
                      </a:r>
                      <a:r>
                        <a:rPr lang="zh-CN" altLang="en-US" sz="900" b="0" u="none" strike="noStrike" dirty="0" smtClean="0">
                          <a:effectLst/>
                        </a:rPr>
                        <a:t>编号）</a:t>
                      </a:r>
                      <a:endParaRPr lang="zh-CN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7735" marR="7735" marT="77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u="none" strike="noStrike" dirty="0" smtClean="0">
                          <a:effectLst/>
                        </a:rPr>
                        <a:t>（请与注册证一致）</a:t>
                      </a:r>
                      <a:r>
                        <a:rPr lang="zh-CN" altLang="en-US" sz="900" b="0" u="none" strike="noStrike" dirty="0">
                          <a:effectLst/>
                        </a:rPr>
                        <a:t>　</a:t>
                      </a:r>
                      <a:endParaRPr lang="zh-CN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7735" marR="7735" marT="77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u="none" strike="noStrike" dirty="0">
                          <a:effectLst/>
                        </a:rPr>
                        <a:t>　</a:t>
                      </a:r>
                      <a:endParaRPr lang="zh-CN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7735" marR="7735" marT="77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u="none" strike="noStrike" dirty="0" smtClean="0">
                          <a:effectLst/>
                        </a:rPr>
                        <a:t>（请与注册证一致）</a:t>
                      </a:r>
                      <a:r>
                        <a:rPr lang="zh-CN" altLang="en-US" sz="900" b="0" u="none" strike="noStrike" dirty="0">
                          <a:effectLst/>
                        </a:rPr>
                        <a:t>　</a:t>
                      </a:r>
                      <a:endParaRPr lang="zh-CN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7735" marR="7735" marT="77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u="none" strike="noStrike" dirty="0">
                          <a:effectLst/>
                        </a:rPr>
                        <a:t>　</a:t>
                      </a:r>
                      <a:r>
                        <a:rPr lang="zh-CN" altLang="en-US" sz="900" b="0" u="none" strike="noStrike" dirty="0" smtClean="0">
                          <a:effectLst/>
                        </a:rPr>
                        <a:t>（请填写有效授权的代理商）</a:t>
                      </a:r>
                      <a:endParaRPr lang="zh-CN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7735" marR="7735" marT="77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u="none" strike="noStrike" dirty="0">
                          <a:effectLst/>
                        </a:rPr>
                        <a:t>（请具体，包括并不仅限于技术、售后、占有率、增值服务等）</a:t>
                      </a:r>
                      <a:endParaRPr lang="zh-CN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7735" marR="7735" marT="77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u="none" strike="noStrike" dirty="0">
                          <a:effectLst/>
                        </a:rPr>
                        <a:t>（该项目预算可以给到的最长保修时间）</a:t>
                      </a:r>
                      <a:endParaRPr lang="zh-CN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7735" marR="7735" marT="77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u="none" strike="noStrike" dirty="0">
                          <a:effectLst/>
                        </a:rPr>
                        <a:t>（本市三甲医院的使用情况）</a:t>
                      </a:r>
                      <a:endParaRPr lang="zh-CN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7735" marR="7735" marT="773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7735" marR="7735" marT="773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722450" y="4797152"/>
            <a:ext cx="2016224" cy="175432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b="1" dirty="0" smtClean="0"/>
              <a:t>*产品照片</a:t>
            </a:r>
            <a:endParaRPr lang="en-US" altLang="zh-CN" b="1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11397" y="5641931"/>
            <a:ext cx="6192688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050" dirty="0" smtClean="0"/>
              <a:t>备注</a:t>
            </a:r>
            <a:r>
              <a:rPr lang="en-US" altLang="zh-CN" sz="1050" dirty="0" smtClean="0"/>
              <a:t>:1</a:t>
            </a:r>
            <a:r>
              <a:rPr lang="en-US" altLang="zh-CN" sz="1050" dirty="0"/>
              <a:t>.</a:t>
            </a:r>
            <a:r>
              <a:rPr lang="zh-CN" altLang="en-US" sz="1050" dirty="0" smtClean="0"/>
              <a:t>请确保在一张</a:t>
            </a:r>
            <a:r>
              <a:rPr lang="en-US" altLang="zh-CN" sz="1050" dirty="0" smtClean="0"/>
              <a:t>PPT</a:t>
            </a:r>
            <a:r>
              <a:rPr lang="zh-CN" altLang="en-US" sz="1050" dirty="0" smtClean="0"/>
              <a:t>内完成</a:t>
            </a:r>
            <a:endParaRPr lang="en-US" altLang="zh-CN" sz="1050" dirty="0" smtClean="0"/>
          </a:p>
          <a:p>
            <a:pPr>
              <a:lnSpc>
                <a:spcPct val="150000"/>
              </a:lnSpc>
            </a:pPr>
            <a:r>
              <a:rPr lang="en-US" altLang="zh-CN" sz="1050" dirty="0" smtClean="0"/>
              <a:t>          2.</a:t>
            </a:r>
            <a:r>
              <a:rPr lang="zh-CN" altLang="en-US" sz="1050" dirty="0" smtClean="0"/>
              <a:t>较同类产品优势及本市三甲医院使用情况请具化（优势可直接影响到论证结果）</a:t>
            </a:r>
            <a:endParaRPr lang="en-US" altLang="zh-CN" sz="1050" dirty="0" smtClean="0"/>
          </a:p>
          <a:p>
            <a:pPr>
              <a:lnSpc>
                <a:spcPct val="150000"/>
              </a:lnSpc>
            </a:pPr>
            <a:r>
              <a:rPr lang="en-US" altLang="zh-CN" sz="1050" dirty="0" smtClean="0"/>
              <a:t>          3.</a:t>
            </a:r>
            <a:r>
              <a:rPr lang="zh-CN" altLang="en-US" sz="1050" dirty="0" smtClean="0"/>
              <a:t>所填写产品信息及相关售后均默认在预算范围内</a:t>
            </a:r>
            <a:endParaRPr lang="en-US" altLang="zh-CN" sz="1050" dirty="0" smtClean="0"/>
          </a:p>
          <a:p>
            <a:pPr>
              <a:lnSpc>
                <a:spcPct val="150000"/>
              </a:lnSpc>
            </a:pPr>
            <a:r>
              <a:rPr lang="en-US" altLang="zh-CN" sz="1050" dirty="0" smtClean="0"/>
              <a:t>          4.PPT</a:t>
            </a:r>
            <a:r>
              <a:rPr lang="zh-CN" altLang="en-US" sz="1050" dirty="0" smtClean="0"/>
              <a:t>命名（项目编号</a:t>
            </a:r>
            <a:r>
              <a:rPr lang="en-US" altLang="zh-CN" sz="1050" dirty="0" smtClean="0"/>
              <a:t>+</a:t>
            </a:r>
            <a:r>
              <a:rPr lang="zh-CN" altLang="en-US" sz="1050" dirty="0" smtClean="0"/>
              <a:t>公司名称</a:t>
            </a:r>
            <a:r>
              <a:rPr lang="en-US" altLang="zh-CN" sz="1050" dirty="0" smtClean="0"/>
              <a:t>+</a:t>
            </a:r>
            <a:r>
              <a:rPr lang="zh-CN" altLang="en-US" sz="1050" dirty="0" smtClean="0"/>
              <a:t>联系人</a:t>
            </a:r>
            <a:r>
              <a:rPr lang="en-US" altLang="zh-CN" sz="1050" dirty="0" smtClean="0"/>
              <a:t>+</a:t>
            </a:r>
            <a:r>
              <a:rPr lang="zh-CN" altLang="en-US" sz="1050" dirty="0" smtClean="0"/>
              <a:t>联系方式）                                              （此段话请自行删除）</a:t>
            </a:r>
            <a:endParaRPr lang="en-US" altLang="zh-CN" sz="1050" dirty="0" smtClean="0"/>
          </a:p>
        </p:txBody>
      </p:sp>
      <p:sp>
        <p:nvSpPr>
          <p:cNvPr id="3" name="矩形 2"/>
          <p:cNvSpPr/>
          <p:nvPr/>
        </p:nvSpPr>
        <p:spPr>
          <a:xfrm>
            <a:off x="111397" y="4653136"/>
            <a:ext cx="6192688" cy="8640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dirty="0">
                <a:solidFill>
                  <a:schemeClr val="tx1"/>
                </a:solidFill>
              </a:rPr>
              <a:t>请填写总价包含的所有配置（包含第三方产品）</a:t>
            </a:r>
          </a:p>
        </p:txBody>
      </p:sp>
    </p:spTree>
    <p:extLst>
      <p:ext uri="{BB962C8B-B14F-4D97-AF65-F5344CB8AC3E}">
        <p14:creationId xmlns:p14="http://schemas.microsoft.com/office/powerpoint/2010/main" val="3723199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000" dirty="0" smtClean="0"/>
              <a:t>资质文件</a:t>
            </a:r>
            <a:endParaRPr lang="zh-CN" altLang="en-US" sz="40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产品注册证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23643496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原</a:t>
            </a:r>
            <a:r>
              <a:rPr lang="zh-CN" altLang="en-US" dirty="0" smtClean="0"/>
              <a:t>厂授权文件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124338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厂家三证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634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代理商三</a:t>
            </a:r>
            <a:r>
              <a:rPr lang="zh-CN" altLang="en-US" dirty="0" smtClean="0"/>
              <a:t>证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10688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208</Words>
  <Application>Microsoft Office PowerPoint</Application>
  <PresentationFormat>全屏显示(4:3)</PresentationFormat>
  <Paragraphs>32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0" baseType="lpstr">
      <vt:lpstr>宋体</vt:lpstr>
      <vt:lpstr>Arial</vt:lpstr>
      <vt:lpstr>Calibri</vt:lpstr>
      <vt:lpstr>Office 主题</vt:lpstr>
      <vt:lpstr>产品介绍（不得多于一张PPT！）</vt:lpstr>
      <vt:lpstr>PowerPoint 演示文稿</vt:lpstr>
      <vt:lpstr>资质文件</vt:lpstr>
      <vt:lpstr>原厂授权文件</vt:lpstr>
      <vt:lpstr>厂家三证</vt:lpstr>
      <vt:lpstr>代理商三证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dell</dc:creator>
  <cp:lastModifiedBy>张瑞君</cp:lastModifiedBy>
  <cp:revision>9</cp:revision>
  <dcterms:created xsi:type="dcterms:W3CDTF">2022-02-17T07:15:34Z</dcterms:created>
  <dcterms:modified xsi:type="dcterms:W3CDTF">2022-06-20T08:52:43Z</dcterms:modified>
</cp:coreProperties>
</file>